
<file path=[Content_Types].xml><?xml version="1.0" encoding="utf-8"?>
<Types xmlns="http://schemas.openxmlformats.org/package/2006/content-types"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342" r:id="rId3"/>
    <p:sldId id="345" r:id="rId4"/>
    <p:sldId id="343" r:id="rId5"/>
    <p:sldId id="344" r:id="rId6"/>
    <p:sldId id="346" r:id="rId7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65A4DB-E325-42C3-B497-A3272BB26498}" v="45" dt="2020-02-10T04:05:58.6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2" autoAdjust="0"/>
    <p:restoredTop sz="96532" autoAdjust="0"/>
  </p:normalViewPr>
  <p:slideViewPr>
    <p:cSldViewPr snapToGrid="0" snapToObjects="1">
      <p:cViewPr varScale="1">
        <p:scale>
          <a:sx n="79" d="100"/>
          <a:sy n="79" d="100"/>
        </p:scale>
        <p:origin x="1358" y="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Knapp" userId="7ce143d3f4deea58" providerId="LiveId" clId="{A465A4DB-E325-42C3-B497-A3272BB26498}"/>
    <pc:docChg chg="modSld">
      <pc:chgData name="Joseph Knapp" userId="7ce143d3f4deea58" providerId="LiveId" clId="{A465A4DB-E325-42C3-B497-A3272BB26498}" dt="2020-02-10T04:05:58.631" v="13"/>
      <pc:docMkLst>
        <pc:docMk/>
      </pc:docMkLst>
      <pc:sldChg chg="addSp delSp modSp">
        <pc:chgData name="Joseph Knapp" userId="7ce143d3f4deea58" providerId="LiveId" clId="{A465A4DB-E325-42C3-B497-A3272BB26498}" dt="2020-02-10T03:40:42.576" v="1"/>
        <pc:sldMkLst>
          <pc:docMk/>
          <pc:sldMk cId="0" sldId="256"/>
        </pc:sldMkLst>
        <pc:picChg chg="add del mod">
          <ac:chgData name="Joseph Knapp" userId="7ce143d3f4deea58" providerId="LiveId" clId="{A465A4DB-E325-42C3-B497-A3272BB26498}" dt="2020-02-10T03:40:42.576" v="1"/>
          <ac:picMkLst>
            <pc:docMk/>
            <pc:sldMk cId="0" sldId="256"/>
            <ac:picMk id="3" creationId="{1D467FE6-2E8E-4153-8C19-4845D80826CF}"/>
          </ac:picMkLst>
        </pc:picChg>
        <pc:picChg chg="add mod">
          <ac:chgData name="Joseph Knapp" userId="7ce143d3f4deea58" providerId="LiveId" clId="{A465A4DB-E325-42C3-B497-A3272BB26498}" dt="2020-02-10T03:40:42.576" v="1"/>
          <ac:picMkLst>
            <pc:docMk/>
            <pc:sldMk cId="0" sldId="256"/>
            <ac:picMk id="4" creationId="{08FE74C5-0DF6-40EC-8CD4-B7DD807DDA13}"/>
          </ac:picMkLst>
        </pc:picChg>
      </pc:sldChg>
      <pc:sldChg chg="addSp delSp modSp">
        <pc:chgData name="Joseph Knapp" userId="7ce143d3f4deea58" providerId="LiveId" clId="{A465A4DB-E325-42C3-B497-A3272BB26498}" dt="2020-02-10T03:40:42.576" v="1"/>
        <pc:sldMkLst>
          <pc:docMk/>
          <pc:sldMk cId="3311010169" sldId="342"/>
        </pc:sldMkLst>
        <pc:picChg chg="add del mod">
          <ac:chgData name="Joseph Knapp" userId="7ce143d3f4deea58" providerId="LiveId" clId="{A465A4DB-E325-42C3-B497-A3272BB26498}" dt="2020-02-10T03:40:42.576" v="1"/>
          <ac:picMkLst>
            <pc:docMk/>
            <pc:sldMk cId="3311010169" sldId="342"/>
            <ac:picMk id="2" creationId="{73CAE893-FD47-4A76-9D92-F4856BE72E57}"/>
          </ac:picMkLst>
        </pc:picChg>
        <pc:picChg chg="add mod">
          <ac:chgData name="Joseph Knapp" userId="7ce143d3f4deea58" providerId="LiveId" clId="{A465A4DB-E325-42C3-B497-A3272BB26498}" dt="2020-02-10T03:40:42.576" v="1"/>
          <ac:picMkLst>
            <pc:docMk/>
            <pc:sldMk cId="3311010169" sldId="342"/>
            <ac:picMk id="5" creationId="{0CBAA7A7-3331-4C66-9BDC-7AE0DBCC3C83}"/>
          </ac:picMkLst>
        </pc:picChg>
      </pc:sldChg>
      <pc:sldChg chg="addSp delSp modSp">
        <pc:chgData name="Joseph Knapp" userId="7ce143d3f4deea58" providerId="LiveId" clId="{A465A4DB-E325-42C3-B497-A3272BB26498}" dt="2020-02-10T04:00:20.560" v="9"/>
        <pc:sldMkLst>
          <pc:docMk/>
          <pc:sldMk cId="1084839741" sldId="343"/>
        </pc:sldMkLst>
        <pc:picChg chg="add del mod">
          <ac:chgData name="Joseph Knapp" userId="7ce143d3f4deea58" providerId="LiveId" clId="{A465A4DB-E325-42C3-B497-A3272BB26498}" dt="2020-02-10T03:42:35.964" v="4"/>
          <ac:picMkLst>
            <pc:docMk/>
            <pc:sldMk cId="1084839741" sldId="343"/>
            <ac:picMk id="2" creationId="{A73E0273-C26F-490F-A662-A9B4DF192867}"/>
          </ac:picMkLst>
        </pc:picChg>
        <pc:picChg chg="add del mod">
          <ac:chgData name="Joseph Knapp" userId="7ce143d3f4deea58" providerId="LiveId" clId="{A465A4DB-E325-42C3-B497-A3272BB26498}" dt="2020-02-10T03:46:19.517" v="5"/>
          <ac:picMkLst>
            <pc:docMk/>
            <pc:sldMk cId="1084839741" sldId="343"/>
            <ac:picMk id="4" creationId="{0CCF90E0-E184-45BA-922B-98A3414F3518}"/>
          </ac:picMkLst>
        </pc:picChg>
        <pc:picChg chg="add del mod">
          <ac:chgData name="Joseph Knapp" userId="7ce143d3f4deea58" providerId="LiveId" clId="{A465A4DB-E325-42C3-B497-A3272BB26498}" dt="2020-02-10T03:59:02.925" v="8"/>
          <ac:picMkLst>
            <pc:docMk/>
            <pc:sldMk cId="1084839741" sldId="343"/>
            <ac:picMk id="6" creationId="{E425B0B2-C3AE-4587-A267-4B8954508610}"/>
          </ac:picMkLst>
        </pc:picChg>
        <pc:picChg chg="add del mod">
          <ac:chgData name="Joseph Knapp" userId="7ce143d3f4deea58" providerId="LiveId" clId="{A465A4DB-E325-42C3-B497-A3272BB26498}" dt="2020-02-10T04:00:20.560" v="9"/>
          <ac:picMkLst>
            <pc:docMk/>
            <pc:sldMk cId="1084839741" sldId="343"/>
            <ac:picMk id="7" creationId="{50D59E38-73F6-4735-90EA-7B7855435497}"/>
          </ac:picMkLst>
        </pc:picChg>
        <pc:picChg chg="add mod">
          <ac:chgData name="Joseph Knapp" userId="7ce143d3f4deea58" providerId="LiveId" clId="{A465A4DB-E325-42C3-B497-A3272BB26498}" dt="2020-02-10T04:00:20.560" v="9"/>
          <ac:picMkLst>
            <pc:docMk/>
            <pc:sldMk cId="1084839741" sldId="343"/>
            <ac:picMk id="8" creationId="{35DA4E8A-F8DC-4714-A3DE-5A0D4603E376}"/>
          </ac:picMkLst>
        </pc:picChg>
      </pc:sldChg>
      <pc:sldChg chg="addSp delSp modSp">
        <pc:chgData name="Joseph Knapp" userId="7ce143d3f4deea58" providerId="LiveId" clId="{A465A4DB-E325-42C3-B497-A3272BB26498}" dt="2020-02-10T04:03:19.581" v="10"/>
        <pc:sldMkLst>
          <pc:docMk/>
          <pc:sldMk cId="3844377027" sldId="344"/>
        </pc:sldMkLst>
        <pc:picChg chg="add del mod">
          <ac:chgData name="Joseph Knapp" userId="7ce143d3f4deea58" providerId="LiveId" clId="{A465A4DB-E325-42C3-B497-A3272BB26498}" dt="2020-02-10T03:46:19.517" v="5"/>
          <ac:picMkLst>
            <pc:docMk/>
            <pc:sldMk cId="3844377027" sldId="344"/>
            <ac:picMk id="2" creationId="{C1952052-8169-4BA1-9751-7D03347E8CA5}"/>
          </ac:picMkLst>
        </pc:picChg>
        <pc:picChg chg="add del mod">
          <ac:chgData name="Joseph Knapp" userId="7ce143d3f4deea58" providerId="LiveId" clId="{A465A4DB-E325-42C3-B497-A3272BB26498}" dt="2020-02-10T03:47:56.017" v="6"/>
          <ac:picMkLst>
            <pc:docMk/>
            <pc:sldMk cId="3844377027" sldId="344"/>
            <ac:picMk id="5" creationId="{EF8C3A38-32F5-4642-9117-76A37116C679}"/>
          </ac:picMkLst>
        </pc:picChg>
        <pc:picChg chg="add del mod">
          <ac:chgData name="Joseph Knapp" userId="7ce143d3f4deea58" providerId="LiveId" clId="{A465A4DB-E325-42C3-B497-A3272BB26498}" dt="2020-02-10T03:56:15.889" v="7"/>
          <ac:picMkLst>
            <pc:docMk/>
            <pc:sldMk cId="3844377027" sldId="344"/>
            <ac:picMk id="6" creationId="{9483CE91-9518-49CC-ADB3-B55A91A1DD50}"/>
          </ac:picMkLst>
        </pc:picChg>
        <pc:picChg chg="add del mod">
          <ac:chgData name="Joseph Knapp" userId="7ce143d3f4deea58" providerId="LiveId" clId="{A465A4DB-E325-42C3-B497-A3272BB26498}" dt="2020-02-10T04:00:20.560" v="9"/>
          <ac:picMkLst>
            <pc:docMk/>
            <pc:sldMk cId="3844377027" sldId="344"/>
            <ac:picMk id="7" creationId="{4CDC50CB-5B29-4442-B739-99C3E61893F3}"/>
          </ac:picMkLst>
        </pc:picChg>
        <pc:picChg chg="add del mod">
          <ac:chgData name="Joseph Knapp" userId="7ce143d3f4deea58" providerId="LiveId" clId="{A465A4DB-E325-42C3-B497-A3272BB26498}" dt="2020-02-10T04:03:19.581" v="10"/>
          <ac:picMkLst>
            <pc:docMk/>
            <pc:sldMk cId="3844377027" sldId="344"/>
            <ac:picMk id="8" creationId="{2119E31F-F6D7-4A59-A1C8-536CED8923DC}"/>
          </ac:picMkLst>
        </pc:picChg>
        <pc:picChg chg="add mod">
          <ac:chgData name="Joseph Knapp" userId="7ce143d3f4deea58" providerId="LiveId" clId="{A465A4DB-E325-42C3-B497-A3272BB26498}" dt="2020-02-10T04:03:19.581" v="10"/>
          <ac:picMkLst>
            <pc:docMk/>
            <pc:sldMk cId="3844377027" sldId="344"/>
            <ac:picMk id="9" creationId="{90D62235-2074-4413-87EA-E8EB4EE70167}"/>
          </ac:picMkLst>
        </pc:picChg>
      </pc:sldChg>
      <pc:sldChg chg="addSp delSp modSp">
        <pc:chgData name="Joseph Knapp" userId="7ce143d3f4deea58" providerId="LiveId" clId="{A465A4DB-E325-42C3-B497-A3272BB26498}" dt="2020-02-10T03:42:35.964" v="4"/>
        <pc:sldMkLst>
          <pc:docMk/>
          <pc:sldMk cId="2268634090" sldId="345"/>
        </pc:sldMkLst>
        <pc:picChg chg="add del mod">
          <ac:chgData name="Joseph Knapp" userId="7ce143d3f4deea58" providerId="LiveId" clId="{A465A4DB-E325-42C3-B497-A3272BB26498}" dt="2020-02-10T03:40:42.576" v="1"/>
          <ac:picMkLst>
            <pc:docMk/>
            <pc:sldMk cId="2268634090" sldId="345"/>
            <ac:picMk id="2" creationId="{CF88B302-3648-4274-BD46-269536FCEE10}"/>
          </ac:picMkLst>
        </pc:picChg>
        <pc:picChg chg="add del mod">
          <ac:chgData name="Joseph Knapp" userId="7ce143d3f4deea58" providerId="LiveId" clId="{A465A4DB-E325-42C3-B497-A3272BB26498}" dt="2020-02-10T03:40:58.527" v="2"/>
          <ac:picMkLst>
            <pc:docMk/>
            <pc:sldMk cId="2268634090" sldId="345"/>
            <ac:picMk id="5" creationId="{D765844B-B799-4667-BE77-404E5DDC05CE}"/>
          </ac:picMkLst>
        </pc:picChg>
        <pc:picChg chg="add del mod">
          <ac:chgData name="Joseph Knapp" userId="7ce143d3f4deea58" providerId="LiveId" clId="{A465A4DB-E325-42C3-B497-A3272BB26498}" dt="2020-02-10T03:41:16.652" v="3"/>
          <ac:picMkLst>
            <pc:docMk/>
            <pc:sldMk cId="2268634090" sldId="345"/>
            <ac:picMk id="6" creationId="{36F454E6-AECF-4689-9735-51DD7D69565F}"/>
          </ac:picMkLst>
        </pc:picChg>
        <pc:picChg chg="add del mod">
          <ac:chgData name="Joseph Knapp" userId="7ce143d3f4deea58" providerId="LiveId" clId="{A465A4DB-E325-42C3-B497-A3272BB26498}" dt="2020-02-10T03:42:35.964" v="4"/>
          <ac:picMkLst>
            <pc:docMk/>
            <pc:sldMk cId="2268634090" sldId="345"/>
            <ac:picMk id="7" creationId="{4EDE5D78-3C24-49DB-93C6-E282341FECA1}"/>
          </ac:picMkLst>
        </pc:picChg>
        <pc:picChg chg="add mod">
          <ac:chgData name="Joseph Knapp" userId="7ce143d3f4deea58" providerId="LiveId" clId="{A465A4DB-E325-42C3-B497-A3272BB26498}" dt="2020-02-10T03:42:35.964" v="4"/>
          <ac:picMkLst>
            <pc:docMk/>
            <pc:sldMk cId="2268634090" sldId="345"/>
            <ac:picMk id="8" creationId="{AEE7D592-C13B-4C9C-A3E9-B67C37F6E420}"/>
          </ac:picMkLst>
        </pc:picChg>
      </pc:sldChg>
      <pc:sldChg chg="addSp delSp modSp">
        <pc:chgData name="Joseph Knapp" userId="7ce143d3f4deea58" providerId="LiveId" clId="{A465A4DB-E325-42C3-B497-A3272BB26498}" dt="2020-02-10T04:05:58.631" v="13"/>
        <pc:sldMkLst>
          <pc:docMk/>
          <pc:sldMk cId="1919817552" sldId="346"/>
        </pc:sldMkLst>
        <pc:picChg chg="add del mod">
          <ac:chgData name="Joseph Knapp" userId="7ce143d3f4deea58" providerId="LiveId" clId="{A465A4DB-E325-42C3-B497-A3272BB26498}" dt="2020-02-10T03:56:15.889" v="7"/>
          <ac:picMkLst>
            <pc:docMk/>
            <pc:sldMk cId="1919817552" sldId="346"/>
            <ac:picMk id="2" creationId="{20D78F9C-B651-4319-945D-4BCE9B19E4C8}"/>
          </ac:picMkLst>
        </pc:picChg>
        <pc:picChg chg="add del mod">
          <ac:chgData name="Joseph Knapp" userId="7ce143d3f4deea58" providerId="LiveId" clId="{A465A4DB-E325-42C3-B497-A3272BB26498}" dt="2020-02-10T04:03:19.581" v="10"/>
          <ac:picMkLst>
            <pc:docMk/>
            <pc:sldMk cId="1919817552" sldId="346"/>
            <ac:picMk id="5" creationId="{21FE004E-B8BC-4E1B-9512-C86EC955EE10}"/>
          </ac:picMkLst>
        </pc:picChg>
        <pc:picChg chg="add del mod">
          <ac:chgData name="Joseph Knapp" userId="7ce143d3f4deea58" providerId="LiveId" clId="{A465A4DB-E325-42C3-B497-A3272BB26498}" dt="2020-02-10T04:03:48.628" v="11"/>
          <ac:picMkLst>
            <pc:docMk/>
            <pc:sldMk cId="1919817552" sldId="346"/>
            <ac:picMk id="6" creationId="{A1C6A0C3-15F7-48C1-869C-223FB164898A}"/>
          </ac:picMkLst>
        </pc:picChg>
        <pc:picChg chg="add del mod">
          <ac:chgData name="Joseph Knapp" userId="7ce143d3f4deea58" providerId="LiveId" clId="{A465A4DB-E325-42C3-B497-A3272BB26498}" dt="2020-02-10T04:04:49.462" v="12"/>
          <ac:picMkLst>
            <pc:docMk/>
            <pc:sldMk cId="1919817552" sldId="346"/>
            <ac:picMk id="7" creationId="{1181A26C-6472-4B78-AFE3-54FEE970690D}"/>
          </ac:picMkLst>
        </pc:picChg>
        <pc:picChg chg="add del mod">
          <ac:chgData name="Joseph Knapp" userId="7ce143d3f4deea58" providerId="LiveId" clId="{A465A4DB-E325-42C3-B497-A3272BB26498}" dt="2020-02-10T04:05:58.631" v="13"/>
          <ac:picMkLst>
            <pc:docMk/>
            <pc:sldMk cId="1919817552" sldId="346"/>
            <ac:picMk id="8" creationId="{B742CB18-4158-44B5-99A4-BF811377A9DD}"/>
          </ac:picMkLst>
        </pc:picChg>
        <pc:picChg chg="add mod">
          <ac:chgData name="Joseph Knapp" userId="7ce143d3f4deea58" providerId="LiveId" clId="{A465A4DB-E325-42C3-B497-A3272BB26498}" dt="2020-02-10T04:05:58.631" v="13"/>
          <ac:picMkLst>
            <pc:docMk/>
            <pc:sldMk cId="1919817552" sldId="346"/>
            <ac:picMk id="9" creationId="{F076249C-44B3-456D-80EE-8DBF02A07384}"/>
          </ac:picMkLst>
        </pc:picChg>
      </pc:sldChg>
    </pc:docChg>
  </pc:docChgLst>
  <pc:docChgLst>
    <pc:chgData name="Joseph Knapp" userId="7ce143d3f4deea58" providerId="LiveId" clId="{36CFA652-A10B-4C23-9F76-FA697F9A9B88}"/>
    <pc:docChg chg="undo custSel addSld delSld modSld delMainMaster">
      <pc:chgData name="Joseph Knapp" userId="7ce143d3f4deea58" providerId="LiveId" clId="{36CFA652-A10B-4C23-9F76-FA697F9A9B88}" dt="2020-02-10T02:33:18.829" v="1996"/>
      <pc:docMkLst>
        <pc:docMk/>
      </pc:docMkLst>
      <pc:sldChg chg="addSp modSp">
        <pc:chgData name="Joseph Knapp" userId="7ce143d3f4deea58" providerId="LiveId" clId="{36CFA652-A10B-4C23-9F76-FA697F9A9B88}" dt="2020-02-10T02:33:06.907" v="1991" actId="208"/>
        <pc:sldMkLst>
          <pc:docMk/>
          <pc:sldMk cId="0" sldId="256"/>
        </pc:sldMkLst>
        <pc:spChg chg="add mod">
          <ac:chgData name="Joseph Knapp" userId="7ce143d3f4deea58" providerId="LiveId" clId="{36CFA652-A10B-4C23-9F76-FA697F9A9B88}" dt="2020-02-10T02:33:06.907" v="1991" actId="208"/>
          <ac:spMkLst>
            <pc:docMk/>
            <pc:sldMk cId="0" sldId="256"/>
            <ac:spMk id="2" creationId="{06BD67CA-1109-4B5C-9D38-606962C352C7}"/>
          </ac:spMkLst>
        </pc:spChg>
        <pc:spChg chg="mod">
          <ac:chgData name="Joseph Knapp" userId="7ce143d3f4deea58" providerId="LiveId" clId="{36CFA652-A10B-4C23-9F76-FA697F9A9B88}" dt="2020-02-10T02:31:52.105" v="1985" actId="20577"/>
          <ac:spMkLst>
            <pc:docMk/>
            <pc:sldMk cId="0" sldId="256"/>
            <ac:spMk id="15362" creationId="{D5D55941-5515-410D-94E7-D74EF2EE48E8}"/>
          </ac:spMkLst>
        </pc:spChg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192976313" sldId="304"/>
        </pc:sldMkLst>
      </pc:sldChg>
      <pc:sldChg chg="addSp modSp">
        <pc:chgData name="Joseph Knapp" userId="7ce143d3f4deea58" providerId="LiveId" clId="{36CFA652-A10B-4C23-9F76-FA697F9A9B88}" dt="2020-02-10T02:33:10.990" v="1992"/>
        <pc:sldMkLst>
          <pc:docMk/>
          <pc:sldMk cId="3311010169" sldId="342"/>
        </pc:sldMkLst>
        <pc:spChg chg="mod">
          <ac:chgData name="Joseph Knapp" userId="7ce143d3f4deea58" providerId="LiveId" clId="{36CFA652-A10B-4C23-9F76-FA697F9A9B88}" dt="2020-02-10T02:20:57.322" v="1347" actId="20577"/>
          <ac:spMkLst>
            <pc:docMk/>
            <pc:sldMk cId="3311010169" sldId="342"/>
            <ac:spMk id="3" creationId="{A95D7B06-A845-4A6B-84B3-8272649A6063}"/>
          </ac:spMkLst>
        </pc:spChg>
        <pc:spChg chg="add">
          <ac:chgData name="Joseph Knapp" userId="7ce143d3f4deea58" providerId="LiveId" clId="{36CFA652-A10B-4C23-9F76-FA697F9A9B88}" dt="2020-02-10T02:33:10.990" v="1992"/>
          <ac:spMkLst>
            <pc:docMk/>
            <pc:sldMk cId="3311010169" sldId="342"/>
            <ac:spMk id="4" creationId="{6F05C14B-CF5F-4564-8C4A-1072A1989CFA}"/>
          </ac:spMkLst>
        </pc:spChg>
        <pc:spChg chg="mod">
          <ac:chgData name="Joseph Knapp" userId="7ce143d3f4deea58" providerId="LiveId" clId="{36CFA652-A10B-4C23-9F76-FA697F9A9B88}" dt="2020-02-10T02:19:30.452" v="1165" actId="20577"/>
          <ac:spMkLst>
            <pc:docMk/>
            <pc:sldMk cId="3311010169" sldId="342"/>
            <ac:spMk id="15362" creationId="{D5D55941-5515-410D-94E7-D74EF2EE48E8}"/>
          </ac:spMkLst>
        </pc:spChg>
      </pc:sldChg>
      <pc:sldChg chg="addSp delSp modSp add">
        <pc:chgData name="Joseph Knapp" userId="7ce143d3f4deea58" providerId="LiveId" clId="{36CFA652-A10B-4C23-9F76-FA697F9A9B88}" dt="2020-02-10T02:33:14.293" v="1994"/>
        <pc:sldMkLst>
          <pc:docMk/>
          <pc:sldMk cId="1084839741" sldId="343"/>
        </pc:sldMkLst>
        <pc:spChg chg="add del">
          <ac:chgData name="Joseph Knapp" userId="7ce143d3f4deea58" providerId="LiveId" clId="{36CFA652-A10B-4C23-9F76-FA697F9A9B88}" dt="2020-02-10T02:13:43.823" v="314"/>
          <ac:spMkLst>
            <pc:docMk/>
            <pc:sldMk cId="1084839741" sldId="343"/>
            <ac:spMk id="2" creationId="{5C2B05A6-001D-4EEB-9A4C-EC91275D0B14}"/>
          </ac:spMkLst>
        </pc:spChg>
        <pc:spChg chg="mod">
          <ac:chgData name="Joseph Knapp" userId="7ce143d3f4deea58" providerId="LiveId" clId="{36CFA652-A10B-4C23-9F76-FA697F9A9B88}" dt="2020-02-10T02:13:31.879" v="312" actId="404"/>
          <ac:spMkLst>
            <pc:docMk/>
            <pc:sldMk cId="1084839741" sldId="343"/>
            <ac:spMk id="3" creationId="{A95D7B06-A845-4A6B-84B3-8272649A6063}"/>
          </ac:spMkLst>
        </pc:spChg>
        <pc:spChg chg="add">
          <ac:chgData name="Joseph Knapp" userId="7ce143d3f4deea58" providerId="LiveId" clId="{36CFA652-A10B-4C23-9F76-FA697F9A9B88}" dt="2020-02-10T02:33:14.293" v="1994"/>
          <ac:spMkLst>
            <pc:docMk/>
            <pc:sldMk cId="1084839741" sldId="343"/>
            <ac:spMk id="5" creationId="{D85A59F8-7383-4096-AA20-7D3DACE845F6}"/>
          </ac:spMkLst>
        </pc:spChg>
      </pc:sldChg>
      <pc:sldChg chg="addSp modSp add">
        <pc:chgData name="Joseph Knapp" userId="7ce143d3f4deea58" providerId="LiveId" clId="{36CFA652-A10B-4C23-9F76-FA697F9A9B88}" dt="2020-02-10T02:33:16.933" v="1995"/>
        <pc:sldMkLst>
          <pc:docMk/>
          <pc:sldMk cId="3844377027" sldId="344"/>
        </pc:sldMkLst>
        <pc:spChg chg="mod">
          <ac:chgData name="Joseph Knapp" userId="7ce143d3f4deea58" providerId="LiveId" clId="{36CFA652-A10B-4C23-9F76-FA697F9A9B88}" dt="2020-02-10T02:17:57.181" v="1157" actId="6549"/>
          <ac:spMkLst>
            <pc:docMk/>
            <pc:sldMk cId="3844377027" sldId="344"/>
            <ac:spMk id="3" creationId="{A95D7B06-A845-4A6B-84B3-8272649A6063}"/>
          </ac:spMkLst>
        </pc:spChg>
        <pc:spChg chg="add">
          <ac:chgData name="Joseph Knapp" userId="7ce143d3f4deea58" providerId="LiveId" clId="{36CFA652-A10B-4C23-9F76-FA697F9A9B88}" dt="2020-02-10T02:33:16.933" v="1995"/>
          <ac:spMkLst>
            <pc:docMk/>
            <pc:sldMk cId="3844377027" sldId="344"/>
            <ac:spMk id="4" creationId="{C6657356-A31D-46ED-8F2E-95114C934B1C}"/>
          </ac:spMkLst>
        </pc:spChg>
        <pc:spChg chg="mod">
          <ac:chgData name="Joseph Knapp" userId="7ce143d3f4deea58" providerId="LiveId" clId="{36CFA652-A10B-4C23-9F76-FA697F9A9B88}" dt="2020-02-10T02:14:00.920" v="337" actId="20577"/>
          <ac:spMkLst>
            <pc:docMk/>
            <pc:sldMk cId="3844377027" sldId="344"/>
            <ac:spMk id="15362" creationId="{D5D55941-5515-410D-94E7-D74EF2EE48E8}"/>
          </ac:spMkLst>
        </pc:spChg>
      </pc:sldChg>
      <pc:sldChg chg="addSp modSp add">
        <pc:chgData name="Joseph Knapp" userId="7ce143d3f4deea58" providerId="LiveId" clId="{36CFA652-A10B-4C23-9F76-FA697F9A9B88}" dt="2020-02-10T02:33:12.512" v="1993"/>
        <pc:sldMkLst>
          <pc:docMk/>
          <pc:sldMk cId="2268634090" sldId="345"/>
        </pc:sldMkLst>
        <pc:spChg chg="mod">
          <ac:chgData name="Joseph Knapp" userId="7ce143d3f4deea58" providerId="LiveId" clId="{36CFA652-A10B-4C23-9F76-FA697F9A9B88}" dt="2020-02-10T02:21:22.284" v="1357" actId="20577"/>
          <ac:spMkLst>
            <pc:docMk/>
            <pc:sldMk cId="2268634090" sldId="345"/>
            <ac:spMk id="3" creationId="{A95D7B06-A845-4A6B-84B3-8272649A6063}"/>
          </ac:spMkLst>
        </pc:spChg>
        <pc:spChg chg="add">
          <ac:chgData name="Joseph Knapp" userId="7ce143d3f4deea58" providerId="LiveId" clId="{36CFA652-A10B-4C23-9F76-FA697F9A9B88}" dt="2020-02-10T02:33:12.512" v="1993"/>
          <ac:spMkLst>
            <pc:docMk/>
            <pc:sldMk cId="2268634090" sldId="345"/>
            <ac:spMk id="4" creationId="{2919C825-C777-4610-895F-5D89A9118517}"/>
          </ac:spMkLst>
        </pc:spChg>
      </pc:sldChg>
      <pc:sldChg chg="addSp modSp add">
        <pc:chgData name="Joseph Knapp" userId="7ce143d3f4deea58" providerId="LiveId" clId="{36CFA652-A10B-4C23-9F76-FA697F9A9B88}" dt="2020-02-10T02:33:18.829" v="1996"/>
        <pc:sldMkLst>
          <pc:docMk/>
          <pc:sldMk cId="1919817552" sldId="346"/>
        </pc:sldMkLst>
        <pc:spChg chg="mod">
          <ac:chgData name="Joseph Knapp" userId="7ce143d3f4deea58" providerId="LiveId" clId="{36CFA652-A10B-4C23-9F76-FA697F9A9B88}" dt="2020-02-10T02:30:35.963" v="1958" actId="20577"/>
          <ac:spMkLst>
            <pc:docMk/>
            <pc:sldMk cId="1919817552" sldId="346"/>
            <ac:spMk id="3" creationId="{A95D7B06-A845-4A6B-84B3-8272649A6063}"/>
          </ac:spMkLst>
        </pc:spChg>
        <pc:spChg chg="add">
          <ac:chgData name="Joseph Knapp" userId="7ce143d3f4deea58" providerId="LiveId" clId="{36CFA652-A10B-4C23-9F76-FA697F9A9B88}" dt="2020-02-10T02:33:18.829" v="1996"/>
          <ac:spMkLst>
            <pc:docMk/>
            <pc:sldMk cId="1919817552" sldId="346"/>
            <ac:spMk id="4" creationId="{70665414-2130-4886-B944-EC45BD101C97}"/>
          </ac:spMkLst>
        </pc:spChg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2071840065" sldId="346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1727953643" sldId="347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1240094973" sldId="349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3440198484" sldId="350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2725605168" sldId="351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3028197564" sldId="353"/>
        </pc:sldMkLst>
      </pc:sldChg>
      <pc:sldChg chg="del">
        <pc:chgData name="Joseph Knapp" userId="7ce143d3f4deea58" providerId="LiveId" clId="{36CFA652-A10B-4C23-9F76-FA697F9A9B88}" dt="2020-02-10T02:06:47.704" v="47" actId="47"/>
        <pc:sldMkLst>
          <pc:docMk/>
          <pc:sldMk cId="1561450759" sldId="354"/>
        </pc:sldMkLst>
      </pc:sldChg>
      <pc:sldMasterChg chg="del delSldLayout">
        <pc:chgData name="Joseph Knapp" userId="7ce143d3f4deea58" providerId="LiveId" clId="{36CFA652-A10B-4C23-9F76-FA697F9A9B88}" dt="2020-02-10T02:06:47.704" v="47" actId="47"/>
        <pc:sldMasterMkLst>
          <pc:docMk/>
          <pc:sldMasterMk cId="1293797335" sldId="2147483814"/>
        </pc:sldMasterMkLst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1985613987" sldId="2147483815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1128443046" sldId="2147483816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3067182379" sldId="2147483817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2636394256" sldId="2147483818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221470024" sldId="2147483819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2696893394" sldId="2147483820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4000251997" sldId="2147483821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3875586856" sldId="2147483822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664367830" sldId="2147483823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726748829" sldId="2147483824"/>
          </pc:sldLayoutMkLst>
        </pc:sldLayoutChg>
        <pc:sldLayoutChg chg="del">
          <pc:chgData name="Joseph Knapp" userId="7ce143d3f4deea58" providerId="LiveId" clId="{36CFA652-A10B-4C23-9F76-FA697F9A9B88}" dt="2020-02-10T02:06:47.704" v="47" actId="47"/>
          <pc:sldLayoutMkLst>
            <pc:docMk/>
            <pc:sldMasterMk cId="1293797335" sldId="2147483814"/>
            <pc:sldLayoutMk cId="1316519372" sldId="214748382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B5B3FC-D259-4339-B80E-3202CA0E79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C71E3-9681-4FD2-8D7A-D1CF620D97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1C42527-8CB2-4B15-A023-2BC6DAF79A16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20833-BE26-409D-977C-70F1EE82E3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BEA6B-0C64-42E5-9E64-21C8B8DDE3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D518A1C-3D7A-4D93-87CB-929567B29C9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FE9C9D1-FF53-4A1F-B1AC-C553C465C0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B10D0F-6CF9-4371-BFF6-87FD774BB12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2E9C981-B83C-43FE-BAC2-886B2E289F95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36C0587-BAD1-4F27-AE41-8F616658EA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2CFA256-6831-4BFA-8360-3E04C7D4E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1D6E-799F-469D-AE51-4A6D5AA5EEB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090E3-AF64-4FF8-AE87-9C351B090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A048AD9-4560-411A-985C-A5A70006F24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A2057-F365-401A-BCBD-AB15783DA6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F9DCA33-D365-4FE0-81A7-27A770F66A96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55D79-0C34-4DF6-BBDC-31C81003B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99590-BA39-44A9-93FC-5BE7E9236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511B927-7FF2-4960-929B-A359A8EEEE7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774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C3E9-7643-4106-9235-158C4081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0191881F-57E7-4550-B97D-30CE246C02F7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54D46-BD71-4228-8B81-02FE9B89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6D9BD-9409-4A26-8EBF-F6660E10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43F76E3-2BF3-49EA-971E-CF7ADDEFEAC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78753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3DF32-E195-45A1-9189-8459B6B77C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DC6BF1C-C9DC-4FDC-AC80-181CC916068F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43FF7-D3CC-4F03-A430-CB6A16C6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BC1D2-7D8E-456B-A40C-C58E34386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FC85001-6B94-4565-8898-C6E5096DD63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0537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C68AF-BA65-4F09-A35A-7EF98513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4B927C0-26D1-4F68-B12B-5B0CF161EE9E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5C241-3308-4E50-AFE6-41F07D07F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ECFCB-F036-4B0A-97A9-C6DEC65D1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ABC21EAA-49E6-4B6F-A4FB-986EE655E2A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4171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893C7-E7FB-4767-988A-0F37584B85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6AA0E657-A5C6-4D8A-8EB1-623EA37EA730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3C0D7-29E8-4D75-BDDF-7AE96B42C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E2663-68A6-4797-84DB-D26E42FB7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346BBD96-78D1-4DAB-9705-F30109DE132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9199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0C3F7-D3E6-4B8A-9FC8-686FB25235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BBD917D-4136-45A5-9DAF-6C2EC9D971F2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61188-20BA-4A33-9B4E-7AFE8130F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5CD8B-E93C-4D9E-9F3B-750296C1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B9052D72-5FD4-49A6-A517-AE78A399A7B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140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7FACBC-AAFE-47B6-8224-050D1DCF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1AF08184-8FEF-4510-A049-660951F33C3B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31A29-EAAC-4E7D-A62C-A16B33B6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4BE737-5761-4E35-988C-A3129052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4EBC236-076A-4346-B038-81299B1633E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53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8AC781-FDD7-4F13-A968-5D276B12A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D2A00367-7EB8-4DA2-BB56-91F3C8FCB906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AAADF-155E-468D-BA96-B02325C64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58EBA-3ABC-4BE3-B35D-AAB683BD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41FEE62-1536-488B-A5ED-1A9A4DF1598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83380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6321F5-2035-4595-8727-F764CB79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6D177C7-4872-403D-A96A-55A60FDC6B11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6D3146-A107-48C9-BC57-A2089776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BCB8C7-112A-4CA2-90E1-88A9E8A4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8D9915B2-AFAF-4FAD-94CC-611F11408D6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52726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8494A-7ADC-4FA7-819E-2834B48FF3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0873DEA-835A-4693-AB30-4D711BADE628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0E911-1F1A-4E8E-92BC-42B9DFFAE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F4738-0DC7-44F4-AC48-B3C7484BF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E640BD9F-D079-450E-88AD-DC576E6B6B6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060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AF76-E1B3-4C6A-B002-DBA75AA0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CEB4572D-4921-4BB3-A5A2-5794794B51CD}" type="datetimeFigureOut">
              <a:rPr lang="en-US" altLang="en-US"/>
              <a:pPr>
                <a:defRPr/>
              </a:pPr>
              <a:t>2/9/2020</a:t>
            </a:fld>
            <a:endParaRPr lang="en-US" alt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ABB14-104E-4645-8A67-FB06A3155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99F09-A480-40E9-8BDF-ADF19F2ED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726F9262-4E28-443D-82A7-AE52F302D1C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4031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6FCA1CB5-AD55-414D-BABE-364829FE70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115887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D18C33E8-B18F-48E0-A271-411F5DA7A69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2452688"/>
            <a:ext cx="82296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DF79B9-C119-4F47-A077-AC2003ACFBAE}"/>
              </a:ext>
            </a:extLst>
          </p:cNvPr>
          <p:cNvSpPr/>
          <p:nvPr userDrawn="1"/>
        </p:nvSpPr>
        <p:spPr>
          <a:xfrm>
            <a:off x="0" y="6569075"/>
            <a:ext cx="9144000" cy="288925"/>
          </a:xfrm>
          <a:prstGeom prst="rect">
            <a:avLst/>
          </a:prstGeom>
          <a:solidFill>
            <a:srgbClr val="FFCC00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dirty="0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66D138-FA02-442D-AE68-5EAD317AF5B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83185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dirty="0">
              <a:solidFill>
                <a:srgbClr val="FFFFFF"/>
              </a:solidFill>
            </a:endParaRPr>
          </a:p>
        </p:txBody>
      </p:sp>
      <p:pic>
        <p:nvPicPr>
          <p:cNvPr id="1030" name="Picture 9" descr="UMBClogo_offset_cmyk-W.eps">
            <a:extLst>
              <a:ext uri="{FF2B5EF4-FFF2-40B4-BE49-F238E27FC236}">
                <a16:creationId xmlns:a16="http://schemas.microsoft.com/office/drawing/2014/main" id="{79F71F7E-0737-45BA-9B8A-863FC040F9B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127000"/>
            <a:ext cx="33162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extBox 10">
            <a:extLst>
              <a:ext uri="{FF2B5EF4-FFF2-40B4-BE49-F238E27FC236}">
                <a16:creationId xmlns:a16="http://schemas.microsoft.com/office/drawing/2014/main" id="{5D058375-1D84-4824-97BF-2F976086C70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81850" y="6542088"/>
            <a:ext cx="182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 eaLnBrk="1" hangingPunct="1">
              <a:defRPr/>
            </a:pPr>
            <a:r>
              <a:rPr lang="en-US" altLang="en-US" sz="1400" dirty="0">
                <a:latin typeface="Arial" charset="0"/>
              </a:rPr>
              <a:t>www.umbc.edu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BDA649-C2C1-4BF8-830F-F9416E1C0507}"/>
              </a:ext>
            </a:extLst>
          </p:cNvPr>
          <p:cNvSpPr/>
          <p:nvPr userDrawn="1"/>
        </p:nvSpPr>
        <p:spPr>
          <a:xfrm>
            <a:off x="7425466" y="581728"/>
            <a:ext cx="171393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solidFill>
                  <a:srgbClr val="FFC000"/>
                </a:solidFill>
              </a:rPr>
              <a:t>Data 603 - Big Data Platforms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datahub.io/core/s-and-p-500-companies-financials#python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www.kaggle.com/dgawlik/nyse/version/3#prices-split-adjusted.csv" TargetMode="External"/><Relationship Id="rId5" Type="http://schemas.openxmlformats.org/officeDocument/2006/relationships/hyperlink" Target="https://datahub.io/core/s-and-p-500" TargetMode="External"/><Relationship Id="rId4" Type="http://schemas.openxmlformats.org/officeDocument/2006/relationships/hyperlink" Target="https://datahub.io/core/bond-yields-us-10y#pyth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242205"/>
            <a:ext cx="7772400" cy="4770406"/>
          </a:xfrm>
        </p:spPr>
        <p:txBody>
          <a:bodyPr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Analysis of Financial Models and their Assumptions</a:t>
            </a:r>
            <a:br>
              <a:rPr lang="en-US" altLang="en-US" sz="4800" b="1" dirty="0">
                <a:solidFill>
                  <a:srgbClr val="002060"/>
                </a:solidFill>
              </a:rPr>
            </a:br>
            <a:br>
              <a:rPr lang="en-US" altLang="en-US" sz="4800" b="1" dirty="0">
                <a:solidFill>
                  <a:srgbClr val="002060"/>
                </a:solidFill>
              </a:rPr>
            </a:br>
            <a:br>
              <a:rPr lang="en-US" altLang="en-US" sz="4800" b="1" dirty="0">
                <a:solidFill>
                  <a:srgbClr val="002060"/>
                </a:solidFill>
              </a:rPr>
            </a:br>
            <a:r>
              <a:rPr lang="en-US" altLang="en-US" sz="2400" dirty="0">
                <a:solidFill>
                  <a:srgbClr val="002060"/>
                </a:solidFill>
              </a:rPr>
              <a:t>- Joe Knapp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6BD67CA-1109-4B5C-9D38-606962C352C7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8FE74C5-0DF6-40EC-8CD4-B7DD807DDA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65"/>
    </mc:Choice>
    <mc:Fallback>
      <p:transition spd="slow" advTm="13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1269"/>
            <a:ext cx="9033164" cy="1380225"/>
          </a:xfrm>
        </p:spPr>
        <p:txBody>
          <a:bodyPr anchor="t"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Project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D7B06-A845-4A6B-84B3-8272649A6063}"/>
              </a:ext>
            </a:extLst>
          </p:cNvPr>
          <p:cNvSpPr txBox="1">
            <a:spLocks/>
          </p:cNvSpPr>
          <p:nvPr/>
        </p:nvSpPr>
        <p:spPr bwMode="auto">
          <a:xfrm>
            <a:off x="685800" y="2484408"/>
            <a:ext cx="7772400" cy="4002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Many financial models have been created based on different assumptions</a:t>
            </a:r>
          </a:p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Are the Assumptions Valid?</a:t>
            </a:r>
          </a:p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Are the Models Valid?</a:t>
            </a:r>
            <a:endParaRPr lang="en-US" sz="20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05C14B-CF5F-4564-8C4A-1072A1989CFA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CBAA7A7-3331-4C66-9BDC-7AE0DBCC3C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10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29"/>
    </mc:Choice>
    <mc:Fallback>
      <p:transition spd="slow" advTm="25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1269"/>
            <a:ext cx="9033164" cy="1380225"/>
          </a:xfrm>
        </p:spPr>
        <p:txBody>
          <a:bodyPr anchor="t"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Sources and Data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D7B06-A845-4A6B-84B3-8272649A6063}"/>
              </a:ext>
            </a:extLst>
          </p:cNvPr>
          <p:cNvSpPr txBox="1">
            <a:spLocks/>
          </p:cNvSpPr>
          <p:nvPr/>
        </p:nvSpPr>
        <p:spPr bwMode="auto">
          <a:xfrm>
            <a:off x="685800" y="2484408"/>
            <a:ext cx="7772400" cy="4002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Sources:</a:t>
            </a:r>
            <a:r>
              <a:rPr lang="en-US" sz="2800" dirty="0"/>
              <a:t> based on text required for IFM</a:t>
            </a:r>
          </a:p>
          <a:p>
            <a:pPr algn="l" eaLnBrk="1" hangingPunct="1">
              <a:spcAft>
                <a:spcPts val="600"/>
              </a:spcAft>
            </a:pPr>
            <a:endParaRPr lang="en-US" sz="28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Corporate Finance (Fourth Edition), 2017, by Berk, J. and </a:t>
            </a:r>
            <a:r>
              <a:rPr lang="en-US" sz="2000" dirty="0" err="1"/>
              <a:t>DeMarzo</a:t>
            </a:r>
            <a:r>
              <a:rPr lang="en-US" sz="2000" dirty="0"/>
              <a:t>, P., Pearson, ISBN: 978-0- 13408-327-8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Derivatives Markets (Third Edition), 2013, by McDonald, R.L., Pearson Education, ISBN: 978-0-32154-308-0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19C825-C777-4610-895F-5D89A9118517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EE7D592-C13B-4C9C-A3E9-B67C37F6E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634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41"/>
    </mc:Choice>
    <mc:Fallback>
      <p:transition spd="slow" advTm="21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1269"/>
            <a:ext cx="9033164" cy="1380225"/>
          </a:xfrm>
        </p:spPr>
        <p:txBody>
          <a:bodyPr anchor="t"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Sources and Data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D7B06-A845-4A6B-84B3-8272649A6063}"/>
              </a:ext>
            </a:extLst>
          </p:cNvPr>
          <p:cNvSpPr txBox="1">
            <a:spLocks/>
          </p:cNvSpPr>
          <p:nvPr/>
        </p:nvSpPr>
        <p:spPr bwMode="auto">
          <a:xfrm>
            <a:off x="685800" y="2484408"/>
            <a:ext cx="7772400" cy="4002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Datasets:</a:t>
            </a:r>
            <a:endParaRPr lang="en-US" sz="20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Dataset1: 10-year US Government Bond Yields</a:t>
            </a:r>
          </a:p>
          <a:p>
            <a:pPr lvl="2" algn="l" eaLnBrk="1" hangingPunct="1">
              <a:spcAft>
                <a:spcPts val="600"/>
              </a:spcAft>
            </a:pPr>
            <a:r>
              <a:rPr lang="en-US" sz="1600" dirty="0"/>
              <a:t>	</a:t>
            </a:r>
            <a:r>
              <a:rPr lang="en-US" sz="1600" dirty="0">
                <a:hlinkClick r:id="rId4"/>
              </a:rPr>
              <a:t>https://datahub.io/core/bond-yields-us-10y#python</a:t>
            </a:r>
            <a:endParaRPr lang="en-US" sz="16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Dataset2: S&amp;P500 Overall Data </a:t>
            </a:r>
          </a:p>
          <a:p>
            <a:pPr lvl="3" algn="l" eaLnBrk="1" hangingPunct="1">
              <a:spcAft>
                <a:spcPts val="600"/>
              </a:spcAft>
            </a:pPr>
            <a:r>
              <a:rPr lang="en-US" sz="1600" dirty="0">
                <a:hlinkClick r:id="rId5"/>
              </a:rPr>
              <a:t>https://datahub.io/core/s-and-p-500</a:t>
            </a:r>
            <a:endParaRPr lang="en-US" sz="16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Dataset3: S&amp;P 500 Historical Prices – price split adjusted</a:t>
            </a:r>
          </a:p>
          <a:p>
            <a:pPr lvl="3" algn="l" eaLnBrk="1" hangingPunct="1">
              <a:spcAft>
                <a:spcPts val="600"/>
              </a:spcAft>
            </a:pPr>
            <a:r>
              <a:rPr lang="en-US" sz="1600" dirty="0">
                <a:hlinkClick r:id="rId6"/>
              </a:rPr>
              <a:t>https://www.kaggle.com/dgawlik/nyse/version/3#prices-split-adjusted.csv</a:t>
            </a:r>
            <a:endParaRPr lang="en-US" sz="16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Dataset4: S&amp;P500 Companies with Financial Information – constituents-financials</a:t>
            </a:r>
          </a:p>
          <a:p>
            <a:pPr lvl="3" algn="l" eaLnBrk="1" hangingPunct="1">
              <a:spcAft>
                <a:spcPts val="600"/>
              </a:spcAft>
            </a:pPr>
            <a:r>
              <a:rPr lang="en-US" sz="1600" dirty="0">
                <a:hlinkClick r:id="rId7"/>
              </a:rPr>
              <a:t>https://datahub.io/core/s-and-p-500-companies-financials#python</a:t>
            </a: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5A59F8-7383-4096-AA20-7D3DACE845F6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5DA4E8A-F8DC-4714-A3DE-5A0D4603E3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39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96"/>
    </mc:Choice>
    <mc:Fallback>
      <p:transition spd="slow" advTm="43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1269"/>
            <a:ext cx="9033164" cy="1380225"/>
          </a:xfrm>
        </p:spPr>
        <p:txBody>
          <a:bodyPr anchor="t"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Models and Assumptions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D7B06-A845-4A6B-84B3-8272649A6063}"/>
              </a:ext>
            </a:extLst>
          </p:cNvPr>
          <p:cNvSpPr txBox="1">
            <a:spLocks/>
          </p:cNvSpPr>
          <p:nvPr/>
        </p:nvSpPr>
        <p:spPr bwMode="auto">
          <a:xfrm>
            <a:off x="685800" y="2484408"/>
            <a:ext cx="7772400" cy="4002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Models:</a:t>
            </a:r>
            <a:endParaRPr lang="en-US" sz="20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CAPM – models Expected/Required Return of an Asset using the Market Portfolio as a benchmark</a:t>
            </a:r>
            <a:endParaRPr lang="en-US" sz="16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Diversification – stocks required for diversification</a:t>
            </a:r>
            <a:endParaRPr lang="en-US" sz="16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Lognormal Model – how well does this fit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Value Effect Anomaly – Value vs. Growth stocks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Average vs. Compound Returns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January Effect and Monday Effect Anomalies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657356-A31D-46ED-8F2E-95114C934B1C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0D62235-2074-4413-87EA-E8EB4EE701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7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073"/>
    </mc:Choice>
    <mc:Fallback>
      <p:transition spd="slow" advTm="166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D5D55941-5515-410D-94E7-D74EF2EE4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71269"/>
            <a:ext cx="9033164" cy="1380225"/>
          </a:xfrm>
        </p:spPr>
        <p:txBody>
          <a:bodyPr anchor="t"/>
          <a:lstStyle/>
          <a:p>
            <a:pPr eaLnBrk="1" hangingPunct="1"/>
            <a:r>
              <a:rPr lang="en-US" altLang="en-US" sz="4800" b="1" dirty="0">
                <a:solidFill>
                  <a:srgbClr val="002060"/>
                </a:solidFill>
              </a:rPr>
              <a:t>Models and Assumptions</a:t>
            </a:r>
            <a:endParaRPr lang="en-US" altLang="en-US" sz="4800" dirty="0">
              <a:solidFill>
                <a:srgbClr val="002060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5D7B06-A845-4A6B-84B3-8272649A6063}"/>
              </a:ext>
            </a:extLst>
          </p:cNvPr>
          <p:cNvSpPr txBox="1">
            <a:spLocks/>
          </p:cNvSpPr>
          <p:nvPr/>
        </p:nvSpPr>
        <p:spPr bwMode="auto">
          <a:xfrm>
            <a:off x="685800" y="2484408"/>
            <a:ext cx="7772400" cy="4002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MS PGothic" panose="020B0600070205080204" pitchFamily="3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685800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Assumptions (CAPM):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CAPM Assumptions imply the Market Portfolio is Efficient</a:t>
            </a:r>
          </a:p>
          <a:p>
            <a:pPr marL="1600200" lvl="2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Buy/Sell at Competitive Market Prices (no friction)</a:t>
            </a:r>
          </a:p>
          <a:p>
            <a:pPr marL="1600200" lvl="2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Only Efficient portfolios are held (investors are rational, risk-averse, and utility maximizing)</a:t>
            </a:r>
          </a:p>
          <a:p>
            <a:pPr marL="1600200" lvl="2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Homogenous Expectations of Returns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Anomalies should not exist, superior profits do not consistently exist, prices react instantly</a:t>
            </a:r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600200" lvl="2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143000" lvl="1" indent="-685800" algn="l" eaLnBrk="1" hangingPunct="1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665414-2130-4886-B944-EC45BD101C97}"/>
              </a:ext>
            </a:extLst>
          </p:cNvPr>
          <p:cNvSpPr/>
          <p:nvPr/>
        </p:nvSpPr>
        <p:spPr>
          <a:xfrm>
            <a:off x="7440706" y="493059"/>
            <a:ext cx="1631576" cy="28687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076249C-44B3-456D-80EE-8DBF02A073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817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633"/>
    </mc:Choice>
    <mc:Fallback>
      <p:transition spd="slow" advTm="62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6936</TotalTime>
  <Words>300</Words>
  <Application>Microsoft Office PowerPoint</Application>
  <PresentationFormat>On-screen Show (4:3)</PresentationFormat>
  <Paragraphs>39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Analysis of Financial Models and their Assumptions   - Joe Knapp</vt:lpstr>
      <vt:lpstr>Project</vt:lpstr>
      <vt:lpstr>Sources and Data</vt:lpstr>
      <vt:lpstr>Sources and Data</vt:lpstr>
      <vt:lpstr>Models and Assumptions</vt:lpstr>
      <vt:lpstr>Models and Assumptions</vt:lpstr>
    </vt:vector>
  </TitlesOfParts>
  <Company>UMBC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Lord</dc:creator>
  <cp:lastModifiedBy>Joseph Knapp</cp:lastModifiedBy>
  <cp:revision>124</cp:revision>
  <dcterms:created xsi:type="dcterms:W3CDTF">2014-05-05T14:25:42Z</dcterms:created>
  <dcterms:modified xsi:type="dcterms:W3CDTF">2020-02-10T04:11:43Z</dcterms:modified>
</cp:coreProperties>
</file>